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8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93" r:id="rId21"/>
    <p:sldId id="294" r:id="rId22"/>
    <p:sldId id="295" r:id="rId23"/>
    <p:sldId id="296" r:id="rId24"/>
    <p:sldId id="298" r:id="rId25"/>
    <p:sldId id="297" r:id="rId26"/>
    <p:sldId id="269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20.12.2022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17.10.2023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7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64" r="-25134" b="-69016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0164" r="-25134" b="-5901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0164" r="-25134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0164" r="-25134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0164" r="-25134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8103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54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8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8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18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45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905F177D-DBAD-C732-F191-493335B7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54" y="2859322"/>
            <a:ext cx="5629835" cy="2491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6.2 Subsystem Robot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18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18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18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800" dirty="0"/>
                  <a:t>(siehe 4.10.3) führt zum </a:t>
                </a:r>
                <a:r>
                  <a:rPr lang="de-DE" sz="1800" dirty="0" err="1"/>
                  <a:t>Zustandvektor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r>
                  <a:rPr lang="de-DE" sz="1800" dirty="0"/>
                  <a:t>Ausgangsvektor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2764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Darstellung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 r="-2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4: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5: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wurden erreicht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de-DE" sz="1800" dirty="0"/>
              <a:t>Modellierung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1914</Words>
  <Application>Microsoft Office PowerPoint</Application>
  <PresentationFormat>Widescreen</PresentationFormat>
  <Paragraphs>336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6. Architektur des Simulink-modells 6.1 Oberste Ebene</vt:lpstr>
      <vt:lpstr>6. Architektur des Simulink-modells 6.2 Subsystem Robot</vt:lpstr>
      <vt:lpstr>7. Darstellung und Interpretation der Simulationsergebnisse</vt:lpstr>
      <vt:lpstr>7. Darsteullung und Interpretation der Simulationsergebnisse</vt:lpstr>
      <vt:lpstr>8. Bewertung, Zusammenfassung und Ausblick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60</cp:revision>
  <dcterms:created xsi:type="dcterms:W3CDTF">2022-04-09T09:06:39Z</dcterms:created>
  <dcterms:modified xsi:type="dcterms:W3CDTF">2022-12-20T10:47:46Z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